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0" r:id="rId7"/>
  </p:sldIdLst>
  <p:sldSz cx="9906000" cy="6858000" type="A4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G마켓 산스 TTF Medium" panose="02000000000000000000" pitchFamily="2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G마켓 산스 TTF Bold" panose="02000000000000000000" pitchFamily="2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52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2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9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6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3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0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9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B8DE1-C0CB-45F3-A77A-FDCD85105AC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1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worldescap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41631" y="2464813"/>
            <a:ext cx="3422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-150" dirty="0" smtClean="0">
                <a:ln w="0"/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포트폴리오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85768" y="3689555"/>
            <a:ext cx="41344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서울로봇고등학교</a:t>
            </a:r>
            <a:r>
              <a:rPr lang="en-US" altLang="ko-KR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이수현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51859" y="3437312"/>
            <a:ext cx="58022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3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9807" y="2967335"/>
            <a:ext cx="1479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80591" y="1305342"/>
            <a:ext cx="25474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사이트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err="1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6909" y="3818879"/>
            <a:ext cx="1790875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</a:t>
            </a:r>
            <a:r>
              <a:rPr lang="ko-KR" altLang="en-US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설명</a:t>
            </a:r>
            <a:endParaRPr lang="en-US" altLang="ko-KR" sz="2200" spc="-15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7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8078" y="2967335"/>
            <a:ext cx="2949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선정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9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2096" y="678802"/>
            <a:ext cx="6934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spc="-150" dirty="0" smtClean="0">
                <a:ln w="0"/>
                <a:solidFill>
                  <a:srgbClr val="CC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</a:t>
            </a:r>
            <a:r>
              <a:rPr lang="ko-KR" altLang="en-US" sz="5400" spc="-150" dirty="0" smtClean="0">
                <a:ln w="0"/>
                <a:solidFill>
                  <a:srgbClr val="0000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</a:t>
            </a:r>
            <a:r>
              <a:rPr lang="ko-KR" altLang="en-US" sz="48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</a:t>
            </a:r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홍보하는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397" y="2266547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4397" y="4629459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7949" y="5199840"/>
            <a:ext cx="631775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투어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관광지 홍보를 연계하여 수익 창출 가능</a:t>
            </a:r>
            <a:endParaRPr lang="en-US" altLang="ko-KR" sz="2000" b="0" cap="none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2672048"/>
            <a:ext cx="108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5033500"/>
            <a:ext cx="1080000" cy="108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77949" y="2840748"/>
            <a:ext cx="6405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여행을 하며 직접 찍은 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사진들을</a:t>
            </a:r>
            <a:r>
              <a:rPr lang="en-US" altLang="ko-KR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</a:t>
            </a: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이미지로 활용</a:t>
            </a:r>
            <a:endParaRPr lang="en-US" altLang="ko-KR" sz="200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96983" y="2492048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96983" y="4853500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4272" y="2967335"/>
            <a:ext cx="3597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참고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9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3463" y="415520"/>
            <a:ext cx="64876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Travel World Escape</a:t>
            </a:r>
            <a:endParaRPr lang="en-US" altLang="ko-KR" sz="4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63" y="1415828"/>
            <a:ext cx="9059075" cy="490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6" y="6202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43</Words>
  <Application>Microsoft Office PowerPoint</Application>
  <PresentationFormat>A4 용지(210x297mm)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Calibri Light</vt:lpstr>
      <vt:lpstr>G마켓 산스 TTF Medium</vt:lpstr>
      <vt:lpstr>Calibri</vt:lpstr>
      <vt:lpstr>맑은 고딕</vt:lpstr>
      <vt:lpstr>Arial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</cp:revision>
  <dcterms:created xsi:type="dcterms:W3CDTF">2022-09-20T04:37:57Z</dcterms:created>
  <dcterms:modified xsi:type="dcterms:W3CDTF">2022-09-20T07:36:42Z</dcterms:modified>
</cp:coreProperties>
</file>